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2" r:id="rId18"/>
    <p:sldId id="270" r:id="rId19"/>
    <p:sldId id="271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41" d="100"/>
          <a:sy n="41" d="100"/>
        </p:scale>
        <p:origin x="720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5843F-D08E-46C4-AFCF-5C44EF7A9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F57559-AD26-41B2-A266-1E911E665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B9978-DA8C-4C80-ACFB-8DD15E582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96B5-8562-4AAD-AE1E-B58E5A12F8C7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5DB20-B5A8-4F9D-942C-ADF680CEF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309AF-C227-406D-BA4A-389055A9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4D21-D63F-4301-84A8-FAEF9D0D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3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7B956-3DB3-4748-A64E-F5721C92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EF4C5F-D4B2-4CD0-A1CE-2E3C7D917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69EF4-BD34-47FF-A5F4-25FF6965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96B5-8562-4AAD-AE1E-B58E5A12F8C7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1F5B9-0FB2-45B5-9D6C-D7C079E4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FE04A-2AC4-4A38-9D39-41A9BA58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4D21-D63F-4301-84A8-FAEF9D0D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3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9F4266-B96E-4D13-AABC-BB05565322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CF68C-F69E-4C2F-A4C4-46388B54E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7394F-4C03-4F3F-8CFB-54EA2DBD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96B5-8562-4AAD-AE1E-B58E5A12F8C7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231BE-CF11-465D-89A6-2A1CF62FE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33AAD-C0BC-42C7-9806-8B2876BE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4D21-D63F-4301-84A8-FAEF9D0D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7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D314B-C2F8-4B0B-8731-15842B80F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3EC1D-6FB4-4B09-A6C0-44785FFF6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4C61E-E6E3-4BE2-9455-B9374333C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96B5-8562-4AAD-AE1E-B58E5A12F8C7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70E94-4E47-471C-9826-9588E543E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F53E2-C5D7-4DE4-8B99-C23E48B9A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4D21-D63F-4301-84A8-FAEF9D0D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8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24DF0-081B-4CFE-94BE-EE57C4DC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C47FD-6EDE-4E24-85C1-6C4863CB9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796EB-52D8-4C7E-9CD2-1845C1F72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96B5-8562-4AAD-AE1E-B58E5A12F8C7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DDABF-8117-4D4A-BA92-60819197D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29333-DA00-4E44-8ABF-EB346701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4D21-D63F-4301-84A8-FAEF9D0D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0972B-A401-4CBD-8D36-24F7A79CF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D0697-63DC-4602-B58C-3275564F53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3714E-09DF-4371-B4A6-93C4888B9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7AA73-C344-4882-A0AB-85049524F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96B5-8562-4AAD-AE1E-B58E5A12F8C7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F22AD-580E-47A6-A358-E6180EBFF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8E358-D472-4D56-8B1A-F4677F161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4D21-D63F-4301-84A8-FAEF9D0D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5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D0BA4-C44D-419E-B720-2D437994F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9E0CA-FD54-4A10-8768-BC418D07E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804BF-C5AB-42F3-B759-F227F29D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C6C9B3-69EE-41CE-9E64-4CD693948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09717E-5068-494C-B477-0FBD6CAA3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AB33E2-BE91-4C11-8419-2749D106B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96B5-8562-4AAD-AE1E-B58E5A12F8C7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21C3EE-BC61-4D43-B9E9-AF5A01278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8F811-C05A-4F5A-81B0-2CF0C71D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4D21-D63F-4301-84A8-FAEF9D0D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3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3418B-6547-46F8-8013-B30F3052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55EBB2-754C-46CE-8177-3FE6C014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96B5-8562-4AAD-AE1E-B58E5A12F8C7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85312F-D3E2-4B4A-9A31-4BB2A618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2B922-D55D-4F05-869C-5E7C22222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4D21-D63F-4301-84A8-FAEF9D0D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8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487CDA-F86D-4C78-AB21-05BEF8202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96B5-8562-4AAD-AE1E-B58E5A12F8C7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ACDB3-C633-41A0-A8C2-202CF4963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B6B8D-38D5-4428-A9AA-FEA8E4056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4D21-D63F-4301-84A8-FAEF9D0D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4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F849-27FF-4798-AC44-FCE564F8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B58D0-7697-4AFB-A247-6C6998A7D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15124-41AE-43D9-A9F0-80549054D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C393-46FD-48E1-B624-8A33255AF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96B5-8562-4AAD-AE1E-B58E5A12F8C7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81C65-68CA-4303-A6E2-58F32A5D7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4FE4A-0A09-455B-B798-3DA91B01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4D21-D63F-4301-84A8-FAEF9D0D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7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7AD5D-3617-4F66-ADBC-C2F8E727C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8ABA68-2830-4E8C-B7A7-CC4402CA42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76734-BE6F-4601-8D4A-284D7B1F7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E9058-6886-40DF-92DA-D797C2A92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96B5-8562-4AAD-AE1E-B58E5A12F8C7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BE487-48CD-4BBA-BF34-08895EC2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24F05-738C-4A32-A3F9-9E711181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4D21-D63F-4301-84A8-FAEF9D0D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5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EA1EC-2375-42C9-906A-8938922DC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864B8-797B-4A99-840D-3A2DFFEBC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FD683-2728-4927-9530-3F64009E0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A96B5-8562-4AAD-AE1E-B58E5A12F8C7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35B42-F9A1-4441-AB09-57493E0FD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D0EFC-7132-4FE1-BF4E-3B980F201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84D21-D63F-4301-84A8-FAEF9D0D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3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Back view of graduates in an outdoor graduation">
            <a:extLst>
              <a:ext uri="{FF2B5EF4-FFF2-40B4-BE49-F238E27FC236}">
                <a16:creationId xmlns:a16="http://schemas.microsoft.com/office/drawing/2014/main" id="{E4BAEAB0-9234-9F5C-32F4-6C08A30675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BB059-ED88-4E3A-8036-51FAD3735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Bellalago Charter Academy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8179B-5292-4B68-8A4D-5499CC4E2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End of Year Data 2023-24 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13C95-1A28-461F-8543-C236495FC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Fast Math 2024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Fourth Grade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B9CF14-26A0-4A38-AC8A-BE8C7356A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5" y="2210052"/>
            <a:ext cx="11327549" cy="396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50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F919D-E727-443D-BF8C-E672825D8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FAST Math 2024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Fifth Grade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C5731A-6B69-4F63-BAAA-6324824B5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5" y="2295009"/>
            <a:ext cx="11327549" cy="379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70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F07F2-DFFC-4F8A-A289-6B2AB17E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FAST Math 2024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Sixth Grade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119182C-9159-4194-B778-33F59CA3B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5" y="2167574"/>
            <a:ext cx="11327549" cy="404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88E2A-8B18-43E4-A29B-8EA53A583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FAST Math 2024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Seventh Grade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B811299-0FF6-430F-86FB-C65045AC1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5" y="2323328"/>
            <a:ext cx="11327549" cy="373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14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CD633-47A9-4A32-9444-167C69A38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FAST Math 2024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Eighth Grade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EC6DC6-A13D-48CF-9A3F-5F82C96FF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5" y="2295009"/>
            <a:ext cx="11327549" cy="379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84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CE9FE2-4BD6-4DD5-A7C9-A924398E2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Science 2024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Fifth Grade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3F5CE6-D0D8-4CD9-B04E-16BB19CAC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5" y="2295009"/>
            <a:ext cx="11327549" cy="379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8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2A93CA-027E-42B0-9870-0974AF5DA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Science 2024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Eighth Grade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547CEB-9C57-4D19-A84B-20B5A10C8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5" y="2238372"/>
            <a:ext cx="11327549" cy="390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18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BE62F4-06C6-4101-8BB8-9CDDC472B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Civics EOC 2024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8E95B8-402B-47DB-8FFD-F26B43D19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5" y="2238372"/>
            <a:ext cx="11327549" cy="390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15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FEC3DC-916D-4378-B701-D2F9D3F20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Biology EOC 2024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72F4DF-40DA-4CC2-AD35-6589AC3F0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5" y="2280850"/>
            <a:ext cx="11327549" cy="382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6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0959A-CE42-40C5-90CF-24146CD3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Algebra EOC 2024</a:t>
            </a:r>
          </a:p>
        </p:txBody>
      </p:sp>
      <p:pic>
        <p:nvPicPr>
          <p:cNvPr id="5" name="Content Placeholder 4" descr="A screenshot of a graph&#10;&#10;Description automatically generated">
            <a:extLst>
              <a:ext uri="{FF2B5EF4-FFF2-40B4-BE49-F238E27FC236}">
                <a16:creationId xmlns:a16="http://schemas.microsoft.com/office/drawing/2014/main" id="{BE5B4E54-2931-49E3-BFD2-FA314AE08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5" y="2266689"/>
            <a:ext cx="11327549" cy="385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4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132EC-BE90-1097-DBC5-06AD96AD7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State School Grade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3F9A69-DB68-A0B0-43B6-E0B636880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151403"/>
            <a:ext cx="10515600" cy="1699781"/>
          </a:xfrm>
        </p:spPr>
      </p:pic>
    </p:spTree>
    <p:extLst>
      <p:ext uri="{BB962C8B-B14F-4D97-AF65-F5344CB8AC3E}">
        <p14:creationId xmlns:p14="http://schemas.microsoft.com/office/powerpoint/2010/main" val="587962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45CA4A-EE82-4A8E-86CF-DAFDBAE9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Geometry EOC 2024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866F4B-1B60-4234-B02B-FCCCBC22B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5" y="2337487"/>
            <a:ext cx="11327549" cy="370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02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3CA16-35C7-402C-BE4B-A41F80B0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FAST ELA 2024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Third Grade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16535B-1926-440A-A6B2-DC80ABFDD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5" y="2280850"/>
            <a:ext cx="11327549" cy="382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8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270CE-D151-4D91-8E1C-64237A4E7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FAST ELA 2024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Fourth Grade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907F0B-764B-42AB-9808-4078D7FF8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5" y="2394124"/>
            <a:ext cx="11327549" cy="359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19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4463D3-8A6D-4849-8854-2F406ABF4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FAST ELA 2024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Fifth Grade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585012-B910-4455-97EB-AC887098A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5" y="2280850"/>
            <a:ext cx="11327549" cy="382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9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B67C5-6B6C-4E2A-926D-86F643A8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FAST ELA 2024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Sixth Grade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B5B8DA-D166-45E1-B34F-39EBB43BD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5" y="2295009"/>
            <a:ext cx="11327549" cy="379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16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BA266B-8DCD-4AD8-A825-95319593E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FAST ELA 2024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Seventh Grade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F0534A-C6A0-4832-B405-DAB36ED02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5" y="2323328"/>
            <a:ext cx="11327549" cy="373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62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998F2-8481-4233-A1C6-CB4FB531D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FAST ELA 2024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Eighth Grade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E3A8B0-C7F2-41AF-9D0F-AB4074D40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5" y="2224211"/>
            <a:ext cx="11327549" cy="393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91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0D5E0-6C09-40B0-A608-B87CBCD5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FAST Math 2024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Third Grade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9B555E-AAF7-4DBB-B60C-B419C26D3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5" y="2224211"/>
            <a:ext cx="11327549" cy="393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1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d30f33f-8bbb-4685-804b-9afcd2d1658d}" enabled="0" method="" siteId="{7d30f33f-8bbb-4685-804b-9afcd2d165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106</Words>
  <Application>Microsoft Office PowerPoint</Application>
  <PresentationFormat>Widescreen</PresentationFormat>
  <Paragraphs>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Bellalago Charter Academy </vt:lpstr>
      <vt:lpstr>Final State School Grade </vt:lpstr>
      <vt:lpstr>FAST ELA 2024 Third Grade  </vt:lpstr>
      <vt:lpstr>FAST ELA 2024 Fourth Grade </vt:lpstr>
      <vt:lpstr>FAST ELA 2024 Fifth Grade </vt:lpstr>
      <vt:lpstr>FAST ELA 2024 Sixth Grade </vt:lpstr>
      <vt:lpstr>FAST ELA 2024 Seventh Grade </vt:lpstr>
      <vt:lpstr>FAST ELA 2024 Eighth Grade </vt:lpstr>
      <vt:lpstr>FAST Math 2024 Third Grade </vt:lpstr>
      <vt:lpstr>Fast Math 2024 Fourth Grade </vt:lpstr>
      <vt:lpstr>FAST Math 2024 Fifth Grade </vt:lpstr>
      <vt:lpstr>FAST Math 2024 Sixth Grade </vt:lpstr>
      <vt:lpstr>FAST Math 2024 Seventh Grade </vt:lpstr>
      <vt:lpstr>FAST Math 2024 Eighth Grade </vt:lpstr>
      <vt:lpstr>Science 2024 Fifth Grade </vt:lpstr>
      <vt:lpstr>Science 2024 Eighth Grade </vt:lpstr>
      <vt:lpstr>Civics EOC 2024</vt:lpstr>
      <vt:lpstr>Biology EOC 2024</vt:lpstr>
      <vt:lpstr>Algebra EOC 2024</vt:lpstr>
      <vt:lpstr>Geometry EOC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Bellalago Charter Academy</dc:title>
  <dc:creator>Melanie Cleveland</dc:creator>
  <cp:lastModifiedBy>Melanie Cleveland</cp:lastModifiedBy>
  <cp:revision>20</cp:revision>
  <dcterms:created xsi:type="dcterms:W3CDTF">2024-06-06T13:29:22Z</dcterms:created>
  <dcterms:modified xsi:type="dcterms:W3CDTF">2024-09-29T14:00:51Z</dcterms:modified>
</cp:coreProperties>
</file>